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79" r:id="rId3"/>
    <p:sldId id="281" r:id="rId4"/>
    <p:sldId id="280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7772400" cy="100584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56" d="100"/>
          <a:sy n="56" d="100"/>
        </p:scale>
        <p:origin x="2431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930" y="1646133"/>
            <a:ext cx="6606540" cy="3501813"/>
          </a:xfrm>
        </p:spPr>
        <p:txBody>
          <a:bodyPr anchor="b"/>
          <a:lstStyle>
            <a:lvl1pPr algn="ctr"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71550" y="5282989"/>
            <a:ext cx="5829300" cy="2428451"/>
          </a:xfrm>
        </p:spPr>
        <p:txBody>
          <a:bodyPr/>
          <a:lstStyle>
            <a:lvl1pPr marL="0" indent="0" algn="ctr">
              <a:buNone/>
              <a:defRPr sz="2040"/>
            </a:lvl1pPr>
            <a:lvl2pPr marL="388620" indent="0" algn="ctr">
              <a:buNone/>
              <a:defRPr sz="1700"/>
            </a:lvl2pPr>
            <a:lvl3pPr marL="777240" indent="0" algn="ctr">
              <a:buNone/>
              <a:defRPr sz="1530"/>
            </a:lvl3pPr>
            <a:lvl4pPr marL="1165860" indent="0" algn="ctr">
              <a:buNone/>
              <a:defRPr sz="1360"/>
            </a:lvl4pPr>
            <a:lvl5pPr marL="1554480" indent="0" algn="ctr">
              <a:buNone/>
              <a:defRPr sz="1360"/>
            </a:lvl5pPr>
            <a:lvl6pPr marL="1943100" indent="0" algn="ctr">
              <a:buNone/>
              <a:defRPr sz="1360"/>
            </a:lvl6pPr>
            <a:lvl7pPr marL="2331720" indent="0" algn="ctr">
              <a:buNone/>
              <a:defRPr sz="1360"/>
            </a:lvl7pPr>
            <a:lvl8pPr marL="2720340" indent="0" algn="ctr">
              <a:buNone/>
              <a:defRPr sz="1360"/>
            </a:lvl8pPr>
            <a:lvl9pPr marL="3108960" indent="0" algn="ctr">
              <a:buNone/>
              <a:defRPr sz="136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729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41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562124" y="535517"/>
            <a:ext cx="1675924" cy="852402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4353" y="535517"/>
            <a:ext cx="4930616" cy="8524029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190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81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05" y="2507618"/>
            <a:ext cx="6703695" cy="4184014"/>
          </a:xfrm>
        </p:spPr>
        <p:txBody>
          <a:bodyPr anchor="b"/>
          <a:lstStyle>
            <a:lvl1pPr>
              <a:defRPr sz="51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05" y="6731215"/>
            <a:ext cx="6703695" cy="2200274"/>
          </a:xfrm>
        </p:spPr>
        <p:txBody>
          <a:bodyPr/>
          <a:lstStyle>
            <a:lvl1pPr marL="0" indent="0">
              <a:buNone/>
              <a:defRPr sz="2040">
                <a:solidFill>
                  <a:schemeClr val="tx1"/>
                </a:solidFill>
              </a:defRPr>
            </a:lvl1pPr>
            <a:lvl2pPr marL="38862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 marL="777240" indent="0">
              <a:buNone/>
              <a:defRPr sz="1530">
                <a:solidFill>
                  <a:schemeClr val="tx1">
                    <a:tint val="75000"/>
                  </a:schemeClr>
                </a:solidFill>
              </a:defRPr>
            </a:lvl3pPr>
            <a:lvl4pPr marL="11658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4pPr>
            <a:lvl5pPr marL="155448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5pPr>
            <a:lvl6pPr marL="194310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6pPr>
            <a:lvl7pPr marL="233172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7pPr>
            <a:lvl8pPr marL="272034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8pPr>
            <a:lvl9pPr marL="3108960" indent="0">
              <a:buNone/>
              <a:defRPr sz="13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701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4353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934778" y="2677584"/>
            <a:ext cx="3303270" cy="63819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998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535519"/>
            <a:ext cx="6703695" cy="194415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5366" y="2465706"/>
            <a:ext cx="3288089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5366" y="3674110"/>
            <a:ext cx="3288089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34778" y="2465706"/>
            <a:ext cx="3304282" cy="1208404"/>
          </a:xfrm>
        </p:spPr>
        <p:txBody>
          <a:bodyPr anchor="b"/>
          <a:lstStyle>
            <a:lvl1pPr marL="0" indent="0">
              <a:buNone/>
              <a:defRPr sz="2040" b="1"/>
            </a:lvl1pPr>
            <a:lvl2pPr marL="388620" indent="0">
              <a:buNone/>
              <a:defRPr sz="1700" b="1"/>
            </a:lvl2pPr>
            <a:lvl3pPr marL="777240" indent="0">
              <a:buNone/>
              <a:defRPr sz="1530" b="1"/>
            </a:lvl3pPr>
            <a:lvl4pPr marL="1165860" indent="0">
              <a:buNone/>
              <a:defRPr sz="1360" b="1"/>
            </a:lvl4pPr>
            <a:lvl5pPr marL="1554480" indent="0">
              <a:buNone/>
              <a:defRPr sz="1360" b="1"/>
            </a:lvl5pPr>
            <a:lvl6pPr marL="1943100" indent="0">
              <a:buNone/>
              <a:defRPr sz="1360" b="1"/>
            </a:lvl6pPr>
            <a:lvl7pPr marL="2331720" indent="0">
              <a:buNone/>
              <a:defRPr sz="1360" b="1"/>
            </a:lvl7pPr>
            <a:lvl8pPr marL="2720340" indent="0">
              <a:buNone/>
              <a:defRPr sz="1360" b="1"/>
            </a:lvl8pPr>
            <a:lvl9pPr marL="3108960" indent="0">
              <a:buNone/>
              <a:defRPr sz="136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934778" y="3674110"/>
            <a:ext cx="3304282" cy="540406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988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475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465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4282" y="1448226"/>
            <a:ext cx="3934778" cy="7147983"/>
          </a:xfrm>
        </p:spPr>
        <p:txBody>
          <a:bodyPr/>
          <a:lstStyle>
            <a:lvl1pPr>
              <a:defRPr sz="2720"/>
            </a:lvl1pPr>
            <a:lvl2pPr>
              <a:defRPr sz="2380"/>
            </a:lvl2pPr>
            <a:lvl3pPr>
              <a:defRPr sz="204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2645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65" y="670560"/>
            <a:ext cx="2506801" cy="2346960"/>
          </a:xfrm>
        </p:spPr>
        <p:txBody>
          <a:bodyPr anchor="b"/>
          <a:lstStyle>
            <a:lvl1pPr>
              <a:defRPr sz="272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304282" y="1448226"/>
            <a:ext cx="3934778" cy="7147983"/>
          </a:xfrm>
        </p:spPr>
        <p:txBody>
          <a:bodyPr anchor="t"/>
          <a:lstStyle>
            <a:lvl1pPr marL="0" indent="0">
              <a:buNone/>
              <a:defRPr sz="2720"/>
            </a:lvl1pPr>
            <a:lvl2pPr marL="388620" indent="0">
              <a:buNone/>
              <a:defRPr sz="2380"/>
            </a:lvl2pPr>
            <a:lvl3pPr marL="777240" indent="0">
              <a:buNone/>
              <a:defRPr sz="2040"/>
            </a:lvl3pPr>
            <a:lvl4pPr marL="1165860" indent="0">
              <a:buNone/>
              <a:defRPr sz="1700"/>
            </a:lvl4pPr>
            <a:lvl5pPr marL="1554480" indent="0">
              <a:buNone/>
              <a:defRPr sz="1700"/>
            </a:lvl5pPr>
            <a:lvl6pPr marL="1943100" indent="0">
              <a:buNone/>
              <a:defRPr sz="1700"/>
            </a:lvl6pPr>
            <a:lvl7pPr marL="2331720" indent="0">
              <a:buNone/>
              <a:defRPr sz="1700"/>
            </a:lvl7pPr>
            <a:lvl8pPr marL="2720340" indent="0">
              <a:buNone/>
              <a:defRPr sz="1700"/>
            </a:lvl8pPr>
            <a:lvl9pPr marL="3108960" indent="0">
              <a:buNone/>
              <a:defRPr sz="17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5365" y="3017520"/>
            <a:ext cx="2506801" cy="5590329"/>
          </a:xfrm>
        </p:spPr>
        <p:txBody>
          <a:bodyPr/>
          <a:lstStyle>
            <a:lvl1pPr marL="0" indent="0">
              <a:buNone/>
              <a:defRPr sz="1360"/>
            </a:lvl1pPr>
            <a:lvl2pPr marL="388620" indent="0">
              <a:buNone/>
              <a:defRPr sz="1190"/>
            </a:lvl2pPr>
            <a:lvl3pPr marL="777240" indent="0">
              <a:buNone/>
              <a:defRPr sz="1020"/>
            </a:lvl3pPr>
            <a:lvl4pPr marL="1165860" indent="0">
              <a:buNone/>
              <a:defRPr sz="850"/>
            </a:lvl4pPr>
            <a:lvl5pPr marL="1554480" indent="0">
              <a:buNone/>
              <a:defRPr sz="850"/>
            </a:lvl5pPr>
            <a:lvl6pPr marL="1943100" indent="0">
              <a:buNone/>
              <a:defRPr sz="850"/>
            </a:lvl6pPr>
            <a:lvl7pPr marL="2331720" indent="0">
              <a:buNone/>
              <a:defRPr sz="850"/>
            </a:lvl7pPr>
            <a:lvl8pPr marL="2720340" indent="0">
              <a:buNone/>
              <a:defRPr sz="850"/>
            </a:lvl8pPr>
            <a:lvl9pPr marL="3108960" indent="0">
              <a:buNone/>
              <a:defRPr sz="85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250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34353" y="535519"/>
            <a:ext cx="6703695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4353" y="2677584"/>
            <a:ext cx="6703695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34353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559D0-FAEB-4A8E-9A23-84EE12D37480}" type="datetimeFigureOut">
              <a:rPr lang="en-US" smtClean="0"/>
              <a:t>5/11/2019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4608" y="9322649"/>
            <a:ext cx="262318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489258" y="9322649"/>
            <a:ext cx="1748790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58D430-34AA-4D9B-86C7-EEFF4A28AD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954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77240" rtl="0" eaLnBrk="1" latinLnBrk="0" hangingPunct="1">
        <a:lnSpc>
          <a:spcPct val="90000"/>
        </a:lnSpc>
        <a:spcBef>
          <a:spcPct val="0"/>
        </a:spcBef>
        <a:buNone/>
        <a:defRPr sz="37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4310" indent="-194310" algn="l" defTabSz="777240" rtl="0" eaLnBrk="1" latinLnBrk="0" hangingPunct="1">
        <a:lnSpc>
          <a:spcPct val="90000"/>
        </a:lnSpc>
        <a:spcBef>
          <a:spcPts val="850"/>
        </a:spcBef>
        <a:buFont typeface="Arial" panose="020B0604020202020204" pitchFamily="34" charset="0"/>
        <a:buChar char="•"/>
        <a:defRPr sz="2380" kern="1200">
          <a:solidFill>
            <a:schemeClr val="tx1"/>
          </a:solidFill>
          <a:latin typeface="+mn-lt"/>
          <a:ea typeface="+mn-ea"/>
          <a:cs typeface="+mn-cs"/>
        </a:defRPr>
      </a:lvl1pPr>
      <a:lvl2pPr marL="5829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2040" kern="1200">
          <a:solidFill>
            <a:schemeClr val="tx1"/>
          </a:solidFill>
          <a:latin typeface="+mn-lt"/>
          <a:ea typeface="+mn-ea"/>
          <a:cs typeface="+mn-cs"/>
        </a:defRPr>
      </a:lvl2pPr>
      <a:lvl3pPr marL="9715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601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74879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213741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52603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91465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303270" indent="-194310" algn="l" defTabSz="777240" rtl="0" eaLnBrk="1" latinLnBrk="0" hangingPunct="1">
        <a:lnSpc>
          <a:spcPct val="90000"/>
        </a:lnSpc>
        <a:spcBef>
          <a:spcPts val="425"/>
        </a:spcBef>
        <a:buFont typeface="Arial" panose="020B0604020202020204" pitchFamily="34" charset="0"/>
        <a:buChar char="•"/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1pPr>
      <a:lvl2pPr marL="3886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3pPr>
      <a:lvl4pPr marL="11658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5pPr>
      <a:lvl6pPr marL="194310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6pPr>
      <a:lvl7pPr marL="233172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7pPr>
      <a:lvl8pPr marL="272034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algn="l" defTabSz="777240" rtl="0" eaLnBrk="1" latinLnBrk="0" hangingPunct="1">
        <a:defRPr sz="15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9925" y="398937"/>
          <a:ext cx="6702426" cy="905214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51213">
                  <a:extLst>
                    <a:ext uri="{9D8B030D-6E8A-4147-A177-3AD203B41FA5}">
                      <a16:colId xmlns:a16="http://schemas.microsoft.com/office/drawing/2014/main" val="2428803890"/>
                    </a:ext>
                  </a:extLst>
                </a:gridCol>
                <a:gridCol w="3351213">
                  <a:extLst>
                    <a:ext uri="{9D8B030D-6E8A-4147-A177-3AD203B41FA5}">
                      <a16:colId xmlns:a16="http://schemas.microsoft.com/office/drawing/2014/main" val="3633531246"/>
                    </a:ext>
                  </a:extLst>
                </a:gridCol>
              </a:tblGrid>
              <a:tr h="532479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Name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 (t-test)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557476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 wind at venf1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0.005749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217302617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 wind at venf1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2.36E-05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84401295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ATMP at venf1 (Celsius)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2.01E-06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35242954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 wind at cdrf1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2.77E-05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15040775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 wind at cdrf1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2.40E-05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42938011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 wind at 42039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0.000774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75093821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 wind at 42039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0.006675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805997732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NS wind at 42003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0.007217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35664947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EW wind at 42003 (m/s)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0.020248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638392124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Tampa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0.085287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99732195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Peace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1.36E-07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50054832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Okeechobee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0.931251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08893800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Suwanee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0.190234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28730952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Withlacoochee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0.400902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93883464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Hillsborough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0.000593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34102433"/>
                  </a:ext>
                </a:extLst>
              </a:tr>
              <a:tr h="532479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Manatee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0.467204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7661124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884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9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534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845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528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08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4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9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120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4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923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582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4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20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535622" y="310233"/>
          <a:ext cx="6702426" cy="93933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351213">
                  <a:extLst>
                    <a:ext uri="{9D8B030D-6E8A-4147-A177-3AD203B41FA5}">
                      <a16:colId xmlns:a16="http://schemas.microsoft.com/office/drawing/2014/main" val="549128222"/>
                    </a:ext>
                  </a:extLst>
                </a:gridCol>
                <a:gridCol w="3351213">
                  <a:extLst>
                    <a:ext uri="{9D8B030D-6E8A-4147-A177-3AD203B41FA5}">
                      <a16:colId xmlns:a16="http://schemas.microsoft.com/office/drawing/2014/main" val="3455662746"/>
                    </a:ext>
                  </a:extLst>
                </a:gridCol>
              </a:tblGrid>
              <a:tr h="448618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Feature Name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P-value</a:t>
                      </a:r>
                      <a:endParaRPr lang="en-US" sz="18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8849413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Myakka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cfs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0.000189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204939732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Tampa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0.005367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584950348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Myakka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0.000558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094757622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Peace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3.23E-11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834446068"/>
                  </a:ext>
                </a:extLst>
              </a:tr>
              <a:tr h="668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Withlacoochee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0.245505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651373746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Manatee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0.025934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797873241"/>
                  </a:ext>
                </a:extLst>
              </a:tr>
              <a:tr h="668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Hillsborough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0.007921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1646487572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Tampa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0.225004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456229256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Myakka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0.002763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876631449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Peace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2.28E-05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933977974"/>
                  </a:ext>
                </a:extLst>
              </a:tr>
              <a:tr h="668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Withlacoochee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0.706707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06754874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Manatee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0.0271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3027248609"/>
                  </a:ext>
                </a:extLst>
              </a:tr>
              <a:tr h="668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Hillsborough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0.000586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119849303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SSH (meters)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0.071694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4099153471"/>
                  </a:ext>
                </a:extLst>
              </a:tr>
              <a:tr h="4486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Caloosahatchee (cfs)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3.30E-08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950121571"/>
                  </a:ext>
                </a:extLst>
              </a:tr>
              <a:tr h="668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Caloosahatchee TN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6.22E-08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733057089"/>
                  </a:ext>
                </a:extLst>
              </a:tr>
              <a:tr h="668318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Caloosahatchee TP (log10(mg/week))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5.41E-08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val="20344093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8049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4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211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8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233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2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8" y="-58263"/>
            <a:ext cx="7716652" cy="9986256"/>
          </a:xfrm>
        </p:spPr>
      </p:pic>
    </p:spTree>
    <p:extLst>
      <p:ext uri="{BB962C8B-B14F-4D97-AF65-F5344CB8AC3E}">
        <p14:creationId xmlns:p14="http://schemas.microsoft.com/office/powerpoint/2010/main" val="351043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782" y="2502759"/>
            <a:ext cx="4680037" cy="4680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0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9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24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1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6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772400" cy="1005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57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</TotalTime>
  <Words>214</Words>
  <Application>Microsoft Office PowerPoint</Application>
  <PresentationFormat>Custom</PresentationFormat>
  <Paragraphs>70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Salisbury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Xiaohong Wang</dc:creator>
  <cp:lastModifiedBy>Xiaohong Wang</cp:lastModifiedBy>
  <cp:revision>14</cp:revision>
  <dcterms:created xsi:type="dcterms:W3CDTF">2019-05-11T17:27:34Z</dcterms:created>
  <dcterms:modified xsi:type="dcterms:W3CDTF">2019-05-11T18:06:23Z</dcterms:modified>
</cp:coreProperties>
</file>